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4" r:id="rId9"/>
    <p:sldId id="265" r:id="rId10"/>
    <p:sldId id="266" r:id="rId11"/>
    <p:sldId id="267" r:id="rId12"/>
    <p:sldId id="268" r:id="rId13"/>
    <p:sldId id="269" r:id="rId14"/>
    <p:sldId id="262" r:id="rId15"/>
    <p:sldId id="263" r:id="rId1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E4B1F75D-BC0C-D3E2-5C9C-9B02CA9CF40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5E224DDE-73DC-5CBC-A0CD-BE67C862726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/>
              <a:t>Asıl alt başlık stilini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F6CB1492-6E02-2E49-87C7-3BA7DC13A1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C067990-B8DC-5F98-EF15-9E869F953D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B6A59264-BBBF-BDB7-225E-2A8248658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2323296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23F3B0E-00D2-E0B9-D6E0-E29521EF77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49CABED6-9AAB-C9F4-42F2-27D2459D211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5AD57BCE-36E5-DB80-FD0F-72B8257B92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AE9D3FB-75B1-842B-2DD2-9174319C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DC12983A-567A-1D5B-C6F0-E2DC179408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7682431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>
            <a:extLst>
              <a:ext uri="{FF2B5EF4-FFF2-40B4-BE49-F238E27FC236}">
                <a16:creationId xmlns:a16="http://schemas.microsoft.com/office/drawing/2014/main" id="{7EFDB744-B3D7-F535-BD73-DF21AF02B5B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Dikey Metin Yer Tutucusu 2">
            <a:extLst>
              <a:ext uri="{FF2B5EF4-FFF2-40B4-BE49-F238E27FC236}">
                <a16:creationId xmlns:a16="http://schemas.microsoft.com/office/drawing/2014/main" id="{82A86E8A-7BE9-0021-CFF8-B59A22C7064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DF3DB171-50DA-3087-FB77-9FAD47F8DE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DE551B83-8182-3073-6CEE-941206684F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6592C19A-BDFE-9761-4A2A-61AEFC4D3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153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FFDECFAB-6FB0-DBCD-BAB9-B5ABFA26C6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69D0888C-48EC-D4FE-4AAF-322C1084F0A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8154ECA6-1E35-C09D-7A65-821ACF018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16F42BF8-9632-7EAA-CF86-501B5E1AC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F89164A4-5ACF-3B5A-B180-8364FC5ABC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512237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3EF7A6BB-F17D-B3D9-8731-0B46B7C513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4AFAE06C-4F53-1675-264F-BF2271946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BEB1B7FA-0347-593E-53E8-71B9F4AA70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41127D58-5BAF-31DE-AFD0-97402D3CCE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7109B82F-2888-0937-BC8F-D5C722538C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01578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BE0AC6B0-007F-52F1-0B00-79071493D2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C366730F-F96E-F7DF-E96B-B290819D42F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4DD78A7B-2E90-E965-21AD-45255B4F77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20F8DCBD-8C60-1B2F-C6B7-39B5ABF93A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F48F390A-B673-B1B7-C339-1E0976C701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78B1FCCF-3EEB-E5A2-8612-781A7C8EAA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9012988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1796C265-1587-9302-BEF6-C8BEA0AF2B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E45843F2-9D56-2802-CEAE-BF74E8FD2B8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4" name="İçerik Yer Tutucusu 3">
            <a:extLst>
              <a:ext uri="{FF2B5EF4-FFF2-40B4-BE49-F238E27FC236}">
                <a16:creationId xmlns:a16="http://schemas.microsoft.com/office/drawing/2014/main" id="{159A451A-AEE0-4F85-3AE8-0CDB6851E7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5" name="Metin Yer Tutucusu 4">
            <a:extLst>
              <a:ext uri="{FF2B5EF4-FFF2-40B4-BE49-F238E27FC236}">
                <a16:creationId xmlns:a16="http://schemas.microsoft.com/office/drawing/2014/main" id="{C72F5FA2-9CDF-BE17-76E1-E76FDCD1A1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6" name="İçerik Yer Tutucusu 5">
            <a:extLst>
              <a:ext uri="{FF2B5EF4-FFF2-40B4-BE49-F238E27FC236}">
                <a16:creationId xmlns:a16="http://schemas.microsoft.com/office/drawing/2014/main" id="{BFDAD51F-7239-A857-52B1-AD9638794AC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7" name="Veri Yer Tutucusu 6">
            <a:extLst>
              <a:ext uri="{FF2B5EF4-FFF2-40B4-BE49-F238E27FC236}">
                <a16:creationId xmlns:a16="http://schemas.microsoft.com/office/drawing/2014/main" id="{605F218E-029C-0F1E-DF81-551910732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8" name="Alt Bilgi Yer Tutucusu 7">
            <a:extLst>
              <a:ext uri="{FF2B5EF4-FFF2-40B4-BE49-F238E27FC236}">
                <a16:creationId xmlns:a16="http://schemas.microsoft.com/office/drawing/2014/main" id="{7086E9AC-C9C2-0FE0-7EB4-436572E9F4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>
            <a:extLst>
              <a:ext uri="{FF2B5EF4-FFF2-40B4-BE49-F238E27FC236}">
                <a16:creationId xmlns:a16="http://schemas.microsoft.com/office/drawing/2014/main" id="{99722929-E788-B0CA-5285-C31DA38F29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9951563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A19DF6A5-DD0A-66BE-4BE1-08853301E0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Veri Yer Tutucusu 2">
            <a:extLst>
              <a:ext uri="{FF2B5EF4-FFF2-40B4-BE49-F238E27FC236}">
                <a16:creationId xmlns:a16="http://schemas.microsoft.com/office/drawing/2014/main" id="{081408FA-225A-8C5C-120D-184FD00AE5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5CE5D2E-C360-58D7-3FC7-40D759B683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B4338BCB-2A3B-2700-2F4A-BBA2489EC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937922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>
            <a:extLst>
              <a:ext uri="{FF2B5EF4-FFF2-40B4-BE49-F238E27FC236}">
                <a16:creationId xmlns:a16="http://schemas.microsoft.com/office/drawing/2014/main" id="{68BCF458-2DBB-DBDC-A207-AD9123B2FB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3" name="Alt Bilgi Yer Tutucusu 2">
            <a:extLst>
              <a:ext uri="{FF2B5EF4-FFF2-40B4-BE49-F238E27FC236}">
                <a16:creationId xmlns:a16="http://schemas.microsoft.com/office/drawing/2014/main" id="{883F46A7-A83E-5223-2285-F8391BDF63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>
            <a:extLst>
              <a:ext uri="{FF2B5EF4-FFF2-40B4-BE49-F238E27FC236}">
                <a16:creationId xmlns:a16="http://schemas.microsoft.com/office/drawing/2014/main" id="{AF23E418-005C-5AB1-0593-CB94CA0B89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732503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734142E8-D7AE-2564-387D-715042A1C12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İçerik Yer Tutucusu 2">
            <a:extLst>
              <a:ext uri="{FF2B5EF4-FFF2-40B4-BE49-F238E27FC236}">
                <a16:creationId xmlns:a16="http://schemas.microsoft.com/office/drawing/2014/main" id="{8068D9ED-BCDC-D2BA-C914-B3098561A5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C867A707-DCE7-F30C-CB88-C69F78BBDB3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C40B4464-2BD6-A69B-3CD5-0A91B33DF4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7C8C9339-0C87-6E04-55AF-176B83A97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DED8DA53-E141-9C30-15B5-DC747F984E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199681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>
            <a:extLst>
              <a:ext uri="{FF2B5EF4-FFF2-40B4-BE49-F238E27FC236}">
                <a16:creationId xmlns:a16="http://schemas.microsoft.com/office/drawing/2014/main" id="{DE6EBFFB-667F-E848-8F87-DEAEE19480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Resim Yer Tutucusu 2">
            <a:extLst>
              <a:ext uri="{FF2B5EF4-FFF2-40B4-BE49-F238E27FC236}">
                <a16:creationId xmlns:a16="http://schemas.microsoft.com/office/drawing/2014/main" id="{29D7C339-3657-3808-BA6E-07886C58BA8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>
            <a:extLst>
              <a:ext uri="{FF2B5EF4-FFF2-40B4-BE49-F238E27FC236}">
                <a16:creationId xmlns:a16="http://schemas.microsoft.com/office/drawing/2014/main" id="{DAAF7B53-77A1-9F04-7967-3F1BB2740C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/>
              <a:t>Asıl metin stillerini düzenlemek için tıklayın</a:t>
            </a:r>
          </a:p>
        </p:txBody>
      </p:sp>
      <p:sp>
        <p:nvSpPr>
          <p:cNvPr id="5" name="Veri Yer Tutucusu 4">
            <a:extLst>
              <a:ext uri="{FF2B5EF4-FFF2-40B4-BE49-F238E27FC236}">
                <a16:creationId xmlns:a16="http://schemas.microsoft.com/office/drawing/2014/main" id="{FA68F791-CDFC-7487-9BF7-94C4A58D63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6" name="Alt Bilgi Yer Tutucusu 5">
            <a:extLst>
              <a:ext uri="{FF2B5EF4-FFF2-40B4-BE49-F238E27FC236}">
                <a16:creationId xmlns:a16="http://schemas.microsoft.com/office/drawing/2014/main" id="{978A50B2-5DFB-9B16-20C6-80FD468DC2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>
            <a:extLst>
              <a:ext uri="{FF2B5EF4-FFF2-40B4-BE49-F238E27FC236}">
                <a16:creationId xmlns:a16="http://schemas.microsoft.com/office/drawing/2014/main" id="{C5D3A052-A93E-C2F9-67D6-D779AEFB4D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1133346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>
            <a:extLst>
              <a:ext uri="{FF2B5EF4-FFF2-40B4-BE49-F238E27FC236}">
                <a16:creationId xmlns:a16="http://schemas.microsoft.com/office/drawing/2014/main" id="{5BE88D6C-12D3-9E71-258C-A4814AD6AA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/>
              <a:t>Asıl başlık stilini düzenlemek için tıklayın</a:t>
            </a:r>
          </a:p>
        </p:txBody>
      </p:sp>
      <p:sp>
        <p:nvSpPr>
          <p:cNvPr id="3" name="Metin Yer Tutucusu 2">
            <a:extLst>
              <a:ext uri="{FF2B5EF4-FFF2-40B4-BE49-F238E27FC236}">
                <a16:creationId xmlns:a16="http://schemas.microsoft.com/office/drawing/2014/main" id="{CB57B487-221D-FA48-24A3-1FC9305A460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4" name="Veri Yer Tutucusu 3">
            <a:extLst>
              <a:ext uri="{FF2B5EF4-FFF2-40B4-BE49-F238E27FC236}">
                <a16:creationId xmlns:a16="http://schemas.microsoft.com/office/drawing/2014/main" id="{7B731BF3-5DEF-2876-8C05-8B30AF81A7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1A0CFE-99FD-4B53-AEA8-198721BD7BC1}" type="datetimeFigureOut">
              <a:rPr lang="tr-TR" smtClean="0"/>
              <a:t>14.03.2023</a:t>
            </a:fld>
            <a:endParaRPr lang="tr-TR"/>
          </a:p>
        </p:txBody>
      </p:sp>
      <p:sp>
        <p:nvSpPr>
          <p:cNvPr id="5" name="Alt Bilgi Yer Tutucusu 4">
            <a:extLst>
              <a:ext uri="{FF2B5EF4-FFF2-40B4-BE49-F238E27FC236}">
                <a16:creationId xmlns:a16="http://schemas.microsoft.com/office/drawing/2014/main" id="{0920F143-5943-4A88-F807-93651CF62F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>
            <a:extLst>
              <a:ext uri="{FF2B5EF4-FFF2-40B4-BE49-F238E27FC236}">
                <a16:creationId xmlns:a16="http://schemas.microsoft.com/office/drawing/2014/main" id="{959B1ED4-D82C-C87D-26E7-35307E72554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331E62-CA2F-4A80-B7CC-7D79169FE2D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40402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>
            <a:extLst>
              <a:ext uri="{FF2B5EF4-FFF2-40B4-BE49-F238E27FC236}">
                <a16:creationId xmlns:a16="http://schemas.microsoft.com/office/drawing/2014/main" id="{E9451F9E-4C35-7A04-1306-7DBB940510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9448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C58C72DF-3538-D364-004C-AC29C2978DA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33235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D01C81B-7BEE-723F-766D-8FFFE75539E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82837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E0FF447-0F8B-4975-E132-E655F8E0B52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3683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6A4AAAE-74AA-3F5A-A80F-43519C0A3F6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920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232FA0F-F89F-26DB-0F59-BB46460F9C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200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B2D9ADEF-A8ED-FCFF-7624-3547BCF4EAD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50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419F9A4F-BB10-1F64-5C0A-F86E7E319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8252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93C162-3381-89CF-F345-3782409E6DD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78508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1FC156DD-5ABE-73D1-5345-1315CC150F1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3047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5996C44-82C1-861D-0A88-B8D3CD4D8E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51396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E1098ED1-B348-B3F0-80E6-4092E6A91C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6658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0C0C4BD8-3B87-3C7A-1C3B-C2392ED109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4897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A9C20619-3643-9B32-9AA2-42E94406196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484666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Resim 2">
            <a:extLst>
              <a:ext uri="{FF2B5EF4-FFF2-40B4-BE49-F238E27FC236}">
                <a16:creationId xmlns:a16="http://schemas.microsoft.com/office/drawing/2014/main" id="{68487A5B-E83D-DEAA-56ED-536E8FB44E2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545742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0</Words>
  <Application>Microsoft Office PowerPoint</Application>
  <PresentationFormat>Geniş ekran</PresentationFormat>
  <Paragraphs>0</Paragraphs>
  <Slides>15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kader ATMACI</dc:creator>
  <cp:lastModifiedBy>kader ATMACI</cp:lastModifiedBy>
  <cp:revision>1</cp:revision>
  <dcterms:created xsi:type="dcterms:W3CDTF">2023-03-14T19:18:40Z</dcterms:created>
  <dcterms:modified xsi:type="dcterms:W3CDTF">2023-03-14T19:27:11Z</dcterms:modified>
</cp:coreProperties>
</file>